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sldIdLst>
    <p:sldId id="256" r:id="rId2"/>
    <p:sldId id="257" r:id="rId3"/>
    <p:sldId id="258" r:id="rId4"/>
    <p:sldId id="260" r:id="rId5"/>
    <p:sldId id="261" r:id="rId6"/>
    <p:sldId id="259" r:id="rId7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uluaren diapositiba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rma librea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Forma librea 7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Titulua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eu-ES" smtClean="0"/>
              <a:t>Egin klik titulu maisuaren estiloa aldatzeko</a:t>
            </a:r>
            <a:endParaRPr kumimoji="0" lang="en-US"/>
          </a:p>
        </p:txBody>
      </p:sp>
      <p:sp>
        <p:nvSpPr>
          <p:cNvPr id="17" name="Azpititulua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u-ES" smtClean="0"/>
              <a:t>Egin klik maisuaren azpititulu-estiloa editatzeko</a:t>
            </a:r>
            <a:endParaRPr kumimoji="0" lang="en-US"/>
          </a:p>
        </p:txBody>
      </p:sp>
      <p:sp>
        <p:nvSpPr>
          <p:cNvPr id="30" name="Dataren leku-marka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49CB32-579C-4E2F-9C43-188A70AC72AC}" type="datetimeFigureOut">
              <a:rPr lang="es-ES" smtClean="0"/>
              <a:t>13/12/2019</a:t>
            </a:fld>
            <a:endParaRPr lang="es-ES"/>
          </a:p>
        </p:txBody>
      </p:sp>
      <p:sp>
        <p:nvSpPr>
          <p:cNvPr id="19" name="Orri-oinaren leku-marka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27" name="Diapositibaren zenbakiaren leku-marka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1BB7B-0435-4691-9115-578FDE01C55A}" type="slidenum">
              <a:rPr lang="es-ES" smtClean="0"/>
              <a:t>‹#›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ulua eta testu bertika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ulua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u-ES" smtClean="0"/>
              <a:t>Egin klik titulu maisuaren estiloa aldatzeko</a:t>
            </a:r>
            <a:endParaRPr kumimoji="0" lang="en-US"/>
          </a:p>
        </p:txBody>
      </p:sp>
      <p:sp>
        <p:nvSpPr>
          <p:cNvPr id="3" name="Testuaren leku-marka bertika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u-ES" smtClean="0"/>
              <a:t>Egin klik testu maisuaren estiloak aldatzeko</a:t>
            </a:r>
          </a:p>
          <a:p>
            <a:pPr lvl="1" eaLnBrk="1" latinLnBrk="0" hangingPunct="1"/>
            <a:r>
              <a:rPr lang="eu-ES" smtClean="0"/>
              <a:t>Bigarren maila</a:t>
            </a:r>
          </a:p>
          <a:p>
            <a:pPr lvl="2" eaLnBrk="1" latinLnBrk="0" hangingPunct="1"/>
            <a:r>
              <a:rPr lang="eu-ES" smtClean="0"/>
              <a:t>Hirugarren maila</a:t>
            </a:r>
          </a:p>
          <a:p>
            <a:pPr lvl="3" eaLnBrk="1" latinLnBrk="0" hangingPunct="1"/>
            <a:r>
              <a:rPr lang="eu-ES" smtClean="0"/>
              <a:t>Laugarren maila</a:t>
            </a:r>
          </a:p>
          <a:p>
            <a:pPr lvl="4" eaLnBrk="1" latinLnBrk="0" hangingPunct="1"/>
            <a:r>
              <a:rPr lang="eu-ES" smtClean="0"/>
              <a:t>Bosgarren maila</a:t>
            </a:r>
            <a:endParaRPr kumimoji="0" lang="en-US"/>
          </a:p>
        </p:txBody>
      </p:sp>
      <p:sp>
        <p:nvSpPr>
          <p:cNvPr id="4" name="Dataren leku-mark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49CB32-579C-4E2F-9C43-188A70AC72AC}" type="datetimeFigureOut">
              <a:rPr lang="es-ES" smtClean="0"/>
              <a:t>13/12/2019</a:t>
            </a:fld>
            <a:endParaRPr lang="es-ES"/>
          </a:p>
        </p:txBody>
      </p:sp>
      <p:sp>
        <p:nvSpPr>
          <p:cNvPr id="5" name="Orri-oinaren leku-mark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Diapositibaren zenbakiaren leku-mark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1BB7B-0435-4691-9115-578FDE01C55A}" type="slidenum">
              <a:rPr lang="es-ES" smtClean="0"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ulu bertikala eta testu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zenburu bertikala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u-ES" smtClean="0"/>
              <a:t>Egin klik titulu maisuaren estiloa aldatzeko</a:t>
            </a:r>
            <a:endParaRPr kumimoji="0" lang="en-US"/>
          </a:p>
        </p:txBody>
      </p:sp>
      <p:sp>
        <p:nvSpPr>
          <p:cNvPr id="3" name="Testuaren leku-marka bertikala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u-ES" smtClean="0"/>
              <a:t>Egin klik testu maisuaren estiloak aldatzeko</a:t>
            </a:r>
          </a:p>
          <a:p>
            <a:pPr lvl="1" eaLnBrk="1" latinLnBrk="0" hangingPunct="1"/>
            <a:r>
              <a:rPr lang="eu-ES" smtClean="0"/>
              <a:t>Bigarren maila</a:t>
            </a:r>
          </a:p>
          <a:p>
            <a:pPr lvl="2" eaLnBrk="1" latinLnBrk="0" hangingPunct="1"/>
            <a:r>
              <a:rPr lang="eu-ES" smtClean="0"/>
              <a:t>Hirugarren maila</a:t>
            </a:r>
          </a:p>
          <a:p>
            <a:pPr lvl="3" eaLnBrk="1" latinLnBrk="0" hangingPunct="1"/>
            <a:r>
              <a:rPr lang="eu-ES" smtClean="0"/>
              <a:t>Laugarren maila</a:t>
            </a:r>
          </a:p>
          <a:p>
            <a:pPr lvl="4" eaLnBrk="1" latinLnBrk="0" hangingPunct="1"/>
            <a:r>
              <a:rPr lang="eu-ES" smtClean="0"/>
              <a:t>Bosgarren maila</a:t>
            </a:r>
            <a:endParaRPr kumimoji="0" lang="en-US"/>
          </a:p>
        </p:txBody>
      </p:sp>
      <p:sp>
        <p:nvSpPr>
          <p:cNvPr id="4" name="Dataren leku-mark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49CB32-579C-4E2F-9C43-188A70AC72AC}" type="datetimeFigureOut">
              <a:rPr lang="es-ES" smtClean="0"/>
              <a:t>13/12/2019</a:t>
            </a:fld>
            <a:endParaRPr lang="es-ES"/>
          </a:p>
        </p:txBody>
      </p:sp>
      <p:sp>
        <p:nvSpPr>
          <p:cNvPr id="5" name="Orri-oinaren leku-mark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Diapositibaren zenbakiaren leku-mark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1BB7B-0435-4691-9115-578FDE01C55A}" type="slidenum">
              <a:rPr lang="es-ES" smtClean="0"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ulua eta eduk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ulua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eu-ES" smtClean="0"/>
              <a:t>Egin klik titulu maisuaren estiloa aldatzeko</a:t>
            </a:r>
            <a:endParaRPr kumimoji="0" lang="en-US"/>
          </a:p>
        </p:txBody>
      </p:sp>
      <p:sp>
        <p:nvSpPr>
          <p:cNvPr id="3" name="Edukiaren leku-mark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u-ES" smtClean="0"/>
              <a:t>Egin klik testu maisuaren estiloak aldatzeko</a:t>
            </a:r>
          </a:p>
          <a:p>
            <a:pPr lvl="1" eaLnBrk="1" latinLnBrk="0" hangingPunct="1"/>
            <a:r>
              <a:rPr lang="eu-ES" smtClean="0"/>
              <a:t>Bigarren maila</a:t>
            </a:r>
          </a:p>
          <a:p>
            <a:pPr lvl="2" eaLnBrk="1" latinLnBrk="0" hangingPunct="1"/>
            <a:r>
              <a:rPr lang="eu-ES" smtClean="0"/>
              <a:t>Hirugarren maila</a:t>
            </a:r>
          </a:p>
          <a:p>
            <a:pPr lvl="3" eaLnBrk="1" latinLnBrk="0" hangingPunct="1"/>
            <a:r>
              <a:rPr lang="eu-ES" smtClean="0"/>
              <a:t>Laugarren maila</a:t>
            </a:r>
          </a:p>
          <a:p>
            <a:pPr lvl="4" eaLnBrk="1" latinLnBrk="0" hangingPunct="1"/>
            <a:r>
              <a:rPr lang="eu-ES" smtClean="0"/>
              <a:t>Bosgarren maila</a:t>
            </a:r>
            <a:endParaRPr kumimoji="0" lang="en-US"/>
          </a:p>
        </p:txBody>
      </p:sp>
      <p:sp>
        <p:nvSpPr>
          <p:cNvPr id="4" name="Dataren leku-mark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49CB32-579C-4E2F-9C43-188A70AC72AC}" type="datetimeFigureOut">
              <a:rPr lang="es-ES" smtClean="0"/>
              <a:t>13/12/2019</a:t>
            </a:fld>
            <a:endParaRPr lang="es-ES"/>
          </a:p>
        </p:txBody>
      </p:sp>
      <p:sp>
        <p:nvSpPr>
          <p:cNvPr id="5" name="Orri-oinaren leku-mark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Diapositibaren zenbakiaren leku-mark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1BB7B-0435-4691-9115-578FDE01C55A}" type="slidenum">
              <a:rPr lang="es-ES" smtClean="0"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Atalaren goiburua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rma librea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orma librea 8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Titulua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eu-ES" smtClean="0"/>
              <a:t>Egin klik titulu maisuaren estiloa aldatzeko</a:t>
            </a:r>
            <a:endParaRPr kumimoji="0" lang="en-US"/>
          </a:p>
        </p:txBody>
      </p:sp>
      <p:sp>
        <p:nvSpPr>
          <p:cNvPr id="3" name="Testuaren leku-marka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u-ES" smtClean="0"/>
              <a:t>Egin klik testu maisuaren estiloak aldatzeko</a:t>
            </a:r>
          </a:p>
        </p:txBody>
      </p:sp>
      <p:sp>
        <p:nvSpPr>
          <p:cNvPr id="4" name="Dataren leku-mark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49CB32-579C-4E2F-9C43-188A70AC72AC}" type="datetimeFigureOut">
              <a:rPr lang="es-ES" smtClean="0"/>
              <a:t>13/12/2019</a:t>
            </a:fld>
            <a:endParaRPr lang="es-ES"/>
          </a:p>
        </p:txBody>
      </p:sp>
      <p:sp>
        <p:nvSpPr>
          <p:cNvPr id="5" name="Orri-oinaren leku-mark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Diapositibaren zenbakiaren leku-mark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1BB7B-0435-4691-9115-578FDE01C55A}" type="slidenum">
              <a:rPr lang="es-ES" smtClean="0"/>
              <a:t>‹#›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Bi eduk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ulua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eu-ES" smtClean="0"/>
              <a:t>Egin klik titulu maisuaren estiloa aldatzeko</a:t>
            </a:r>
            <a:endParaRPr kumimoji="0" lang="en-US"/>
          </a:p>
        </p:txBody>
      </p:sp>
      <p:sp>
        <p:nvSpPr>
          <p:cNvPr id="3" name="Edukiaren leku-marka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u-ES" smtClean="0"/>
              <a:t>Egin klik testu maisuaren estiloak aldatzeko</a:t>
            </a:r>
          </a:p>
          <a:p>
            <a:pPr lvl="1" eaLnBrk="1" latinLnBrk="0" hangingPunct="1"/>
            <a:r>
              <a:rPr lang="eu-ES" smtClean="0"/>
              <a:t>Bigarren maila</a:t>
            </a:r>
          </a:p>
          <a:p>
            <a:pPr lvl="2" eaLnBrk="1" latinLnBrk="0" hangingPunct="1"/>
            <a:r>
              <a:rPr lang="eu-ES" smtClean="0"/>
              <a:t>Hirugarren maila</a:t>
            </a:r>
          </a:p>
          <a:p>
            <a:pPr lvl="3" eaLnBrk="1" latinLnBrk="0" hangingPunct="1"/>
            <a:r>
              <a:rPr lang="eu-ES" smtClean="0"/>
              <a:t>Laugarren maila</a:t>
            </a:r>
          </a:p>
          <a:p>
            <a:pPr lvl="4" eaLnBrk="1" latinLnBrk="0" hangingPunct="1"/>
            <a:r>
              <a:rPr lang="eu-ES" smtClean="0"/>
              <a:t>Bosgarren maila</a:t>
            </a:r>
            <a:endParaRPr kumimoji="0" lang="en-US"/>
          </a:p>
        </p:txBody>
      </p:sp>
      <p:sp>
        <p:nvSpPr>
          <p:cNvPr id="4" name="Edukiaren leku-marka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u-ES" smtClean="0"/>
              <a:t>Egin klik testu maisuaren estiloak aldatzeko</a:t>
            </a:r>
          </a:p>
          <a:p>
            <a:pPr lvl="1" eaLnBrk="1" latinLnBrk="0" hangingPunct="1"/>
            <a:r>
              <a:rPr lang="eu-ES" smtClean="0"/>
              <a:t>Bigarren maila</a:t>
            </a:r>
          </a:p>
          <a:p>
            <a:pPr lvl="2" eaLnBrk="1" latinLnBrk="0" hangingPunct="1"/>
            <a:r>
              <a:rPr lang="eu-ES" smtClean="0"/>
              <a:t>Hirugarren maila</a:t>
            </a:r>
          </a:p>
          <a:p>
            <a:pPr lvl="3" eaLnBrk="1" latinLnBrk="0" hangingPunct="1"/>
            <a:r>
              <a:rPr lang="eu-ES" smtClean="0"/>
              <a:t>Laugarren maila</a:t>
            </a:r>
          </a:p>
          <a:p>
            <a:pPr lvl="4" eaLnBrk="1" latinLnBrk="0" hangingPunct="1"/>
            <a:r>
              <a:rPr lang="eu-ES" smtClean="0"/>
              <a:t>Bosgarren maila</a:t>
            </a:r>
            <a:endParaRPr kumimoji="0" lang="en-US"/>
          </a:p>
        </p:txBody>
      </p:sp>
      <p:sp>
        <p:nvSpPr>
          <p:cNvPr id="5" name="Dataren leku-mark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49CB32-579C-4E2F-9C43-188A70AC72AC}" type="datetimeFigureOut">
              <a:rPr lang="es-ES" smtClean="0"/>
              <a:t>13/12/2019</a:t>
            </a:fld>
            <a:endParaRPr lang="es-ES"/>
          </a:p>
        </p:txBody>
      </p:sp>
      <p:sp>
        <p:nvSpPr>
          <p:cNvPr id="6" name="Orri-oinaren leku-mark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Diapositibaren zenbakiaren leku-mark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1BB7B-0435-4691-9115-578FDE01C55A}" type="slidenum">
              <a:rPr lang="es-ES" smtClean="0"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Konparazio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ulua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u-ES" smtClean="0"/>
              <a:t>Egin klik titulu maisuaren estiloa aldatzeko</a:t>
            </a:r>
            <a:endParaRPr kumimoji="0" lang="en-US"/>
          </a:p>
        </p:txBody>
      </p:sp>
      <p:sp>
        <p:nvSpPr>
          <p:cNvPr id="3" name="Testuaren leku-marka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u-ES" smtClean="0"/>
              <a:t>Egin klik testu maisuaren estiloak aldatzeko</a:t>
            </a:r>
          </a:p>
        </p:txBody>
      </p:sp>
      <p:sp>
        <p:nvSpPr>
          <p:cNvPr id="4" name="Testuaren leku-marka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u-ES" smtClean="0"/>
              <a:t>Egin klik testu maisuaren estiloak aldatzeko</a:t>
            </a:r>
          </a:p>
        </p:txBody>
      </p:sp>
      <p:sp>
        <p:nvSpPr>
          <p:cNvPr id="5" name="Edukiaren leku-marka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u-ES" smtClean="0"/>
              <a:t>Egin klik testu maisuaren estiloak aldatzeko</a:t>
            </a:r>
          </a:p>
          <a:p>
            <a:pPr lvl="1" eaLnBrk="1" latinLnBrk="0" hangingPunct="1"/>
            <a:r>
              <a:rPr lang="eu-ES" smtClean="0"/>
              <a:t>Bigarren maila</a:t>
            </a:r>
          </a:p>
          <a:p>
            <a:pPr lvl="2" eaLnBrk="1" latinLnBrk="0" hangingPunct="1"/>
            <a:r>
              <a:rPr lang="eu-ES" smtClean="0"/>
              <a:t>Hirugarren maila</a:t>
            </a:r>
          </a:p>
          <a:p>
            <a:pPr lvl="3" eaLnBrk="1" latinLnBrk="0" hangingPunct="1"/>
            <a:r>
              <a:rPr lang="eu-ES" smtClean="0"/>
              <a:t>Laugarren maila</a:t>
            </a:r>
          </a:p>
          <a:p>
            <a:pPr lvl="4" eaLnBrk="1" latinLnBrk="0" hangingPunct="1"/>
            <a:r>
              <a:rPr lang="eu-ES" smtClean="0"/>
              <a:t>Bosgarren maila</a:t>
            </a:r>
            <a:endParaRPr kumimoji="0" lang="en-US"/>
          </a:p>
        </p:txBody>
      </p:sp>
      <p:sp>
        <p:nvSpPr>
          <p:cNvPr id="6" name="Edukiaren leku-marka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u-ES" smtClean="0"/>
              <a:t>Egin klik testu maisuaren estiloak aldatzeko</a:t>
            </a:r>
          </a:p>
          <a:p>
            <a:pPr lvl="1" eaLnBrk="1" latinLnBrk="0" hangingPunct="1"/>
            <a:r>
              <a:rPr lang="eu-ES" smtClean="0"/>
              <a:t>Bigarren maila</a:t>
            </a:r>
          </a:p>
          <a:p>
            <a:pPr lvl="2" eaLnBrk="1" latinLnBrk="0" hangingPunct="1"/>
            <a:r>
              <a:rPr lang="eu-ES" smtClean="0"/>
              <a:t>Hirugarren maila</a:t>
            </a:r>
          </a:p>
          <a:p>
            <a:pPr lvl="3" eaLnBrk="1" latinLnBrk="0" hangingPunct="1"/>
            <a:r>
              <a:rPr lang="eu-ES" smtClean="0"/>
              <a:t>Laugarren maila</a:t>
            </a:r>
          </a:p>
          <a:p>
            <a:pPr lvl="4" eaLnBrk="1" latinLnBrk="0" hangingPunct="1"/>
            <a:r>
              <a:rPr lang="eu-ES" smtClean="0"/>
              <a:t>Bosgarren maila</a:t>
            </a:r>
            <a:endParaRPr kumimoji="0" lang="en-US"/>
          </a:p>
        </p:txBody>
      </p:sp>
      <p:sp>
        <p:nvSpPr>
          <p:cNvPr id="7" name="Dataren leku-mark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49CB32-579C-4E2F-9C43-188A70AC72AC}" type="datetimeFigureOut">
              <a:rPr lang="es-ES" smtClean="0"/>
              <a:t>13/12/2019</a:t>
            </a:fld>
            <a:endParaRPr lang="es-ES"/>
          </a:p>
        </p:txBody>
      </p:sp>
      <p:sp>
        <p:nvSpPr>
          <p:cNvPr id="8" name="Orri-oinaren leku-mark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Diapositibaren zenbakiaren leku-mark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1BB7B-0435-4691-9115-578FDE01C55A}" type="slidenum">
              <a:rPr lang="es-ES" smtClean="0"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ulua bakar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ulua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eu-ES" smtClean="0"/>
              <a:t>Egin klik titulu maisuaren estiloa aldatzeko</a:t>
            </a:r>
            <a:endParaRPr kumimoji="0" lang="en-US"/>
          </a:p>
        </p:txBody>
      </p:sp>
      <p:sp>
        <p:nvSpPr>
          <p:cNvPr id="7" name="Dataren leku-mark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49CB32-579C-4E2F-9C43-188A70AC72AC}" type="datetimeFigureOut">
              <a:rPr lang="es-ES" smtClean="0"/>
              <a:t>13/12/2019</a:t>
            </a:fld>
            <a:endParaRPr lang="es-ES"/>
          </a:p>
        </p:txBody>
      </p:sp>
      <p:sp>
        <p:nvSpPr>
          <p:cNvPr id="8" name="Diapositibaren zenbakiaren leku-marka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991BB7B-0435-4691-9115-578FDE01C55A}" type="slidenum">
              <a:rPr lang="es-ES" smtClean="0"/>
              <a:t>‹#›</a:t>
            </a:fld>
            <a:endParaRPr lang="es-ES"/>
          </a:p>
        </p:txBody>
      </p:sp>
      <p:sp>
        <p:nvSpPr>
          <p:cNvPr id="9" name="Orri-oinaren leku-marka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Huts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aren leku-mark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49CB32-579C-4E2F-9C43-188A70AC72AC}" type="datetimeFigureOut">
              <a:rPr lang="es-ES" smtClean="0"/>
              <a:t>13/12/2019</a:t>
            </a:fld>
            <a:endParaRPr lang="es-ES"/>
          </a:p>
        </p:txBody>
      </p:sp>
      <p:sp>
        <p:nvSpPr>
          <p:cNvPr id="3" name="Orri-oinaren leku-mark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Diapositibaren zenbakiaren leku-mark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1BB7B-0435-4691-9115-578FDE01C55A}" type="slidenum">
              <a:rPr lang="es-ES" smtClean="0"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Epigrafedun eduk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ulua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eu-ES" smtClean="0"/>
              <a:t>Egin klik titulu maisuaren estiloa aldatzeko</a:t>
            </a:r>
            <a:endParaRPr kumimoji="0" lang="en-US"/>
          </a:p>
        </p:txBody>
      </p:sp>
      <p:sp>
        <p:nvSpPr>
          <p:cNvPr id="3" name="Testuaren leku-marka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u-ES" smtClean="0"/>
              <a:t>Egin klik testu maisuaren estiloak aldatzeko</a:t>
            </a:r>
          </a:p>
        </p:txBody>
      </p:sp>
      <p:sp>
        <p:nvSpPr>
          <p:cNvPr id="4" name="Edukiaren leku-marka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u-ES" smtClean="0"/>
              <a:t>Egin klik testu maisuaren estiloak aldatzeko</a:t>
            </a:r>
          </a:p>
          <a:p>
            <a:pPr lvl="1" eaLnBrk="1" latinLnBrk="0" hangingPunct="1"/>
            <a:r>
              <a:rPr lang="eu-ES" smtClean="0"/>
              <a:t>Bigarren maila</a:t>
            </a:r>
          </a:p>
          <a:p>
            <a:pPr lvl="2" eaLnBrk="1" latinLnBrk="0" hangingPunct="1"/>
            <a:r>
              <a:rPr lang="eu-ES" smtClean="0"/>
              <a:t>Hirugarren maila</a:t>
            </a:r>
          </a:p>
          <a:p>
            <a:pPr lvl="3" eaLnBrk="1" latinLnBrk="0" hangingPunct="1"/>
            <a:r>
              <a:rPr lang="eu-ES" smtClean="0"/>
              <a:t>Laugarren maila</a:t>
            </a:r>
          </a:p>
          <a:p>
            <a:pPr lvl="4" eaLnBrk="1" latinLnBrk="0" hangingPunct="1"/>
            <a:r>
              <a:rPr lang="eu-ES" smtClean="0"/>
              <a:t>Bosgarren maila</a:t>
            </a:r>
            <a:endParaRPr kumimoji="0" lang="en-US"/>
          </a:p>
        </p:txBody>
      </p:sp>
      <p:sp>
        <p:nvSpPr>
          <p:cNvPr id="5" name="Dataren leku-mark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49CB32-579C-4E2F-9C43-188A70AC72AC}" type="datetimeFigureOut">
              <a:rPr lang="es-ES" smtClean="0"/>
              <a:t>13/12/2019</a:t>
            </a:fld>
            <a:endParaRPr lang="es-ES"/>
          </a:p>
        </p:txBody>
      </p:sp>
      <p:sp>
        <p:nvSpPr>
          <p:cNvPr id="6" name="Orri-oinaren leku-mark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Diapositibaren zenbakiaren leku-marka 6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fld id="{B991BB7B-0435-4691-9115-578FDE01C55A}" type="slidenum">
              <a:rPr lang="es-ES" smtClean="0"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Epigrafedun iru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ulua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eu-ES" smtClean="0"/>
              <a:t>Egin klik titulu maisuaren estiloa aldatzeko</a:t>
            </a:r>
            <a:endParaRPr kumimoji="0" lang="en-US"/>
          </a:p>
        </p:txBody>
      </p:sp>
      <p:sp>
        <p:nvSpPr>
          <p:cNvPr id="3" name="Irudiaren leku-marka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u-ES" smtClean="0"/>
              <a:t>Egin klik ikonoan, irudia eransteko</a:t>
            </a:r>
            <a:endParaRPr kumimoji="0" lang="en-US" dirty="0"/>
          </a:p>
        </p:txBody>
      </p:sp>
      <p:sp>
        <p:nvSpPr>
          <p:cNvPr id="4" name="Testuaren leku-marka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u-ES" smtClean="0"/>
              <a:t>Egin klik testu maisuaren estiloak aldatzeko</a:t>
            </a:r>
          </a:p>
        </p:txBody>
      </p:sp>
      <p:sp>
        <p:nvSpPr>
          <p:cNvPr id="5" name="Dataren leku-marka 4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fld id="{6B49CB32-579C-4E2F-9C43-188A70AC72AC}" type="datetimeFigureOut">
              <a:rPr lang="es-ES" smtClean="0"/>
              <a:t>13/12/2019</a:t>
            </a:fld>
            <a:endParaRPr lang="es-ES"/>
          </a:p>
        </p:txBody>
      </p:sp>
      <p:sp>
        <p:nvSpPr>
          <p:cNvPr id="6" name="Orri-oinaren leku-mark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Diapositibaren zenbakiaren leku-mark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1BB7B-0435-4691-9115-578FDE01C55A}" type="slidenum">
              <a:rPr lang="es-ES" smtClean="0"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orma librea 11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Forma librea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Izenaren leku-marka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eu-ES" smtClean="0"/>
              <a:t>Egin klik titulu maisuaren estiloa aldatzeko</a:t>
            </a:r>
            <a:endParaRPr kumimoji="0" lang="en-US"/>
          </a:p>
        </p:txBody>
      </p:sp>
      <p:sp>
        <p:nvSpPr>
          <p:cNvPr id="30" name="Testuaren leku-marka 29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u-ES" smtClean="0"/>
              <a:t>Egin klik testu maisuaren estiloak aldatzeko</a:t>
            </a:r>
          </a:p>
          <a:p>
            <a:pPr lvl="1" eaLnBrk="1" latinLnBrk="0" hangingPunct="1"/>
            <a:r>
              <a:rPr kumimoji="0" lang="eu-ES" smtClean="0"/>
              <a:t>Bigarren maila</a:t>
            </a:r>
          </a:p>
          <a:p>
            <a:pPr lvl="2" eaLnBrk="1" latinLnBrk="0" hangingPunct="1"/>
            <a:r>
              <a:rPr kumimoji="0" lang="eu-ES" smtClean="0"/>
              <a:t>Hirugarren maila</a:t>
            </a:r>
          </a:p>
          <a:p>
            <a:pPr lvl="3" eaLnBrk="1" latinLnBrk="0" hangingPunct="1"/>
            <a:r>
              <a:rPr kumimoji="0" lang="eu-ES" smtClean="0"/>
              <a:t>Laugarren maila</a:t>
            </a:r>
          </a:p>
          <a:p>
            <a:pPr lvl="4" eaLnBrk="1" latinLnBrk="0" hangingPunct="1"/>
            <a:r>
              <a:rPr kumimoji="0" lang="eu-ES" smtClean="0"/>
              <a:t>Bosgarren maila</a:t>
            </a:r>
            <a:endParaRPr kumimoji="0" lang="en-US"/>
          </a:p>
        </p:txBody>
      </p:sp>
      <p:sp>
        <p:nvSpPr>
          <p:cNvPr id="10" name="Dataren leku-marka 9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6B49CB32-579C-4E2F-9C43-188A70AC72AC}" type="datetimeFigureOut">
              <a:rPr lang="es-ES" smtClean="0"/>
              <a:t>13/12/2019</a:t>
            </a:fld>
            <a:endParaRPr lang="es-ES"/>
          </a:p>
        </p:txBody>
      </p:sp>
      <p:sp>
        <p:nvSpPr>
          <p:cNvPr id="22" name="Orri-oinaren leku-marka 21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18" name="Diapositibaren zenbakiaren leku-marka 17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B991BB7B-0435-4691-9115-578FDE01C55A}" type="slidenum">
              <a:rPr lang="es-ES" smtClean="0"/>
              <a:t>‹#›</a:t>
            </a:fld>
            <a:endParaRPr lang="es-E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ulua 1"/>
          <p:cNvSpPr>
            <a:spLocks noGrp="1"/>
          </p:cNvSpPr>
          <p:nvPr>
            <p:ph type="ctrTitle"/>
          </p:nvPr>
        </p:nvSpPr>
        <p:spPr>
          <a:xfrm>
            <a:off x="971600" y="332657"/>
            <a:ext cx="6336704" cy="1296143"/>
          </a:xfrm>
        </p:spPr>
        <p:txBody>
          <a:bodyPr/>
          <a:lstStyle/>
          <a:p>
            <a:r>
              <a:rPr lang="es-ES" dirty="0" smtClean="0"/>
              <a:t>EMOAK </a:t>
            </a:r>
            <a:r>
              <a:rPr lang="es-ES" dirty="0" err="1" smtClean="0"/>
              <a:t>hiri</a:t>
            </a:r>
            <a:r>
              <a:rPr lang="es-ES" dirty="0" smtClean="0"/>
              <a:t> </a:t>
            </a:r>
            <a:r>
              <a:rPr lang="es-ES" dirty="0" err="1" smtClean="0"/>
              <a:t>tribua</a:t>
            </a:r>
            <a:r>
              <a:rPr lang="es-ES" dirty="0" smtClean="0"/>
              <a:t> </a:t>
            </a:r>
            <a:endParaRPr lang="es-ES" dirty="0"/>
          </a:p>
        </p:txBody>
      </p:sp>
      <p:sp>
        <p:nvSpPr>
          <p:cNvPr id="3" name="Azpititulua 2"/>
          <p:cNvSpPr>
            <a:spLocks noGrp="1"/>
          </p:cNvSpPr>
          <p:nvPr>
            <p:ph type="subTitle" idx="1"/>
          </p:nvPr>
        </p:nvSpPr>
        <p:spPr>
          <a:xfrm>
            <a:off x="6084168" y="3834450"/>
            <a:ext cx="2016224" cy="1752600"/>
          </a:xfrm>
        </p:spPr>
        <p:txBody>
          <a:bodyPr>
            <a:normAutofit/>
          </a:bodyPr>
          <a:lstStyle/>
          <a:p>
            <a:pPr algn="ctr"/>
            <a:r>
              <a:rPr lang="es-ES" sz="4000" dirty="0" err="1" smtClean="0">
                <a:solidFill>
                  <a:schemeClr val="tx1"/>
                </a:solidFill>
              </a:rPr>
              <a:t>Patri</a:t>
            </a:r>
            <a:endParaRPr lang="es-ES" sz="4000" dirty="0"/>
          </a:p>
          <a:p>
            <a:pPr algn="ctr"/>
            <a:r>
              <a:rPr lang="es-ES" sz="4000" dirty="0" smtClean="0">
                <a:solidFill>
                  <a:schemeClr val="tx1"/>
                </a:solidFill>
              </a:rPr>
              <a:t>Esther</a:t>
            </a:r>
            <a:endParaRPr lang="es-ES" sz="4000" dirty="0">
              <a:solidFill>
                <a:schemeClr val="tx1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640" y="1916832"/>
            <a:ext cx="4032448" cy="41232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432042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ulua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err="1" smtClean="0"/>
              <a:t>Sorrera</a:t>
            </a:r>
            <a:r>
              <a:rPr lang="es-ES" dirty="0" smtClean="0"/>
              <a:t>:</a:t>
            </a:r>
            <a:endParaRPr lang="es-ES" dirty="0"/>
          </a:p>
        </p:txBody>
      </p:sp>
      <p:sp>
        <p:nvSpPr>
          <p:cNvPr id="3" name="Edukiaren leku-mark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err="1" smtClean="0"/>
              <a:t>Estatu</a:t>
            </a:r>
            <a:r>
              <a:rPr lang="es-ES" dirty="0" smtClean="0"/>
              <a:t> </a:t>
            </a:r>
            <a:r>
              <a:rPr lang="es-ES" dirty="0" err="1" smtClean="0"/>
              <a:t>Batuetan</a:t>
            </a:r>
            <a:r>
              <a:rPr lang="es-ES" dirty="0" smtClean="0"/>
              <a:t>, Washington DC</a:t>
            </a:r>
          </a:p>
          <a:p>
            <a:r>
              <a:rPr lang="es-ES" dirty="0" smtClean="0"/>
              <a:t>1980ko </a:t>
            </a:r>
            <a:r>
              <a:rPr lang="es-ES" dirty="0" err="1" smtClean="0"/>
              <a:t>hamarkadan</a:t>
            </a:r>
            <a:r>
              <a:rPr lang="es-ES" dirty="0" smtClean="0"/>
              <a:t>.</a:t>
            </a:r>
          </a:p>
          <a:p>
            <a:r>
              <a:rPr lang="es-ES" dirty="0" smtClean="0"/>
              <a:t>2000an </a:t>
            </a:r>
            <a:r>
              <a:rPr lang="es-ES" dirty="0" err="1" smtClean="0"/>
              <a:t>handitu</a:t>
            </a:r>
            <a:r>
              <a:rPr lang="es-ES" dirty="0" smtClean="0"/>
              <a:t> </a:t>
            </a:r>
            <a:r>
              <a:rPr lang="es-ES" dirty="0" err="1" smtClean="0"/>
              <a:t>ziren</a:t>
            </a:r>
            <a:r>
              <a:rPr lang="es-ES" dirty="0" smtClean="0"/>
              <a:t>.</a:t>
            </a:r>
          </a:p>
          <a:p>
            <a:endParaRPr lang="es-E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1680" y="3284984"/>
            <a:ext cx="4507009" cy="29992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912995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ulua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err="1" smtClean="0"/>
              <a:t>Zaletasunak</a:t>
            </a:r>
            <a:r>
              <a:rPr lang="es-ES" dirty="0" smtClean="0"/>
              <a:t>:</a:t>
            </a:r>
            <a:endParaRPr lang="es-ES" dirty="0"/>
          </a:p>
        </p:txBody>
      </p:sp>
      <p:sp>
        <p:nvSpPr>
          <p:cNvPr id="3" name="Edukiaren leku-mark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err="1" smtClean="0"/>
              <a:t>Hardcore</a:t>
            </a:r>
            <a:r>
              <a:rPr lang="es-ES" dirty="0" smtClean="0"/>
              <a:t>-punk, pop-punk, </a:t>
            </a:r>
            <a:r>
              <a:rPr lang="es-ES" dirty="0" err="1" smtClean="0"/>
              <a:t>indie</a:t>
            </a:r>
            <a:r>
              <a:rPr lang="es-ES" dirty="0" smtClean="0"/>
              <a:t>-rock, rock-</a:t>
            </a:r>
            <a:r>
              <a:rPr lang="es-ES" dirty="0" err="1" smtClean="0"/>
              <a:t>gotikoa</a:t>
            </a:r>
            <a:r>
              <a:rPr lang="es-ES" dirty="0" smtClean="0"/>
              <a:t>.</a:t>
            </a:r>
          </a:p>
          <a:p>
            <a:pPr marL="36576" indent="0">
              <a:buNone/>
            </a:pPr>
            <a:r>
              <a:rPr lang="es-ES" dirty="0"/>
              <a:t>	</a:t>
            </a:r>
            <a:r>
              <a:rPr lang="es-ES" dirty="0" err="1" smtClean="0"/>
              <a:t>Musika</a:t>
            </a:r>
            <a:r>
              <a:rPr lang="es-ES" dirty="0" smtClean="0"/>
              <a:t> </a:t>
            </a:r>
            <a:r>
              <a:rPr lang="es-ES" dirty="0" err="1" smtClean="0"/>
              <a:t>taldeak</a:t>
            </a:r>
            <a:r>
              <a:rPr lang="es-ES" dirty="0" smtClean="0"/>
              <a:t>:</a:t>
            </a:r>
          </a:p>
          <a:p>
            <a:pPr marL="36576" indent="0">
              <a:buNone/>
            </a:pPr>
            <a:r>
              <a:rPr lang="es-ES" dirty="0"/>
              <a:t>	</a:t>
            </a:r>
            <a:r>
              <a:rPr lang="es-ES" dirty="0" smtClean="0"/>
              <a:t>	-Panda</a:t>
            </a:r>
          </a:p>
          <a:p>
            <a:pPr marL="36576" indent="0">
              <a:buNone/>
            </a:pPr>
            <a:r>
              <a:rPr lang="es-ES" dirty="0"/>
              <a:t>	</a:t>
            </a:r>
            <a:r>
              <a:rPr lang="es-ES" dirty="0" smtClean="0"/>
              <a:t>	-</a:t>
            </a:r>
            <a:r>
              <a:rPr lang="es-ES" dirty="0" err="1" smtClean="0"/>
              <a:t>Tokyo</a:t>
            </a:r>
            <a:r>
              <a:rPr lang="es-ES" dirty="0" smtClean="0"/>
              <a:t> Hotel</a:t>
            </a:r>
          </a:p>
          <a:p>
            <a:pPr marL="36576" indent="0">
              <a:buNone/>
            </a:pPr>
            <a:r>
              <a:rPr lang="es-ES" dirty="0"/>
              <a:t>	</a:t>
            </a:r>
            <a:r>
              <a:rPr lang="es-ES" dirty="0" smtClean="0"/>
              <a:t>	-30 </a:t>
            </a:r>
            <a:r>
              <a:rPr lang="es-ES" dirty="0" err="1" smtClean="0"/>
              <a:t>seconds</a:t>
            </a:r>
            <a:r>
              <a:rPr lang="es-ES" dirty="0" smtClean="0"/>
              <a:t> to </a:t>
            </a:r>
            <a:r>
              <a:rPr lang="es-ES" dirty="0" err="1" smtClean="0"/>
              <a:t>mars</a:t>
            </a:r>
            <a:endParaRPr lang="es-ES" dirty="0" smtClean="0"/>
          </a:p>
          <a:p>
            <a:pPr marL="36576" indent="0">
              <a:buNone/>
            </a:pPr>
            <a:r>
              <a:rPr lang="es-ES" dirty="0" err="1" smtClean="0"/>
              <a:t>Maitasunean</a:t>
            </a:r>
            <a:r>
              <a:rPr lang="es-ES" dirty="0" smtClean="0"/>
              <a:t>, </a:t>
            </a:r>
            <a:r>
              <a:rPr lang="es-ES" dirty="0" err="1" smtClean="0"/>
              <a:t>amorruan</a:t>
            </a:r>
            <a:r>
              <a:rPr lang="es-ES" dirty="0" smtClean="0"/>
              <a:t>, </a:t>
            </a:r>
            <a:r>
              <a:rPr lang="es-ES" dirty="0" err="1" smtClean="0"/>
              <a:t>desilusioia</a:t>
            </a:r>
            <a:r>
              <a:rPr lang="es-ES" dirty="0" smtClean="0"/>
              <a:t> </a:t>
            </a:r>
          </a:p>
          <a:p>
            <a:pPr marL="36576" indent="0">
              <a:buNone/>
            </a:pPr>
            <a:endParaRPr lang="es-ES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4008" y="2060848"/>
            <a:ext cx="3528392" cy="23479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703996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ulua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err="1" smtClean="0"/>
              <a:t>Ideologia</a:t>
            </a:r>
            <a:r>
              <a:rPr lang="es-ES" dirty="0" smtClean="0"/>
              <a:t> eta </a:t>
            </a:r>
            <a:r>
              <a:rPr lang="es-ES" dirty="0" err="1" smtClean="0"/>
              <a:t>pertsonalitatea</a:t>
            </a:r>
            <a:r>
              <a:rPr lang="es-ES" dirty="0" smtClean="0"/>
              <a:t>:</a:t>
            </a:r>
            <a:endParaRPr lang="es-ES" dirty="0"/>
          </a:p>
        </p:txBody>
      </p:sp>
      <p:sp>
        <p:nvSpPr>
          <p:cNvPr id="3" name="Edukiaren leku-mark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err="1" smtClean="0"/>
              <a:t>Lotsatiak</a:t>
            </a:r>
            <a:r>
              <a:rPr lang="es-ES" dirty="0" smtClean="0"/>
              <a:t>, </a:t>
            </a:r>
            <a:r>
              <a:rPr lang="es-ES" dirty="0" err="1" smtClean="0"/>
              <a:t>barnerakoiak</a:t>
            </a:r>
            <a:endParaRPr lang="es-ES" dirty="0" smtClean="0"/>
          </a:p>
          <a:p>
            <a:r>
              <a:rPr lang="es-ES" dirty="0" err="1" smtClean="0"/>
              <a:t>Depresioia</a:t>
            </a:r>
            <a:r>
              <a:rPr lang="es-ES" dirty="0" smtClean="0"/>
              <a:t> </a:t>
            </a:r>
            <a:r>
              <a:rPr lang="es-ES" dirty="0" err="1" smtClean="0"/>
              <a:t>duten</a:t>
            </a:r>
            <a:r>
              <a:rPr lang="es-ES" dirty="0" smtClean="0"/>
              <a:t> </a:t>
            </a:r>
            <a:r>
              <a:rPr lang="es-ES" dirty="0" err="1" smtClean="0"/>
              <a:t>pertsonak</a:t>
            </a:r>
            <a:r>
              <a:rPr lang="es-ES" dirty="0" smtClean="0"/>
              <a:t> </a:t>
            </a:r>
            <a:r>
              <a:rPr lang="es-ES" dirty="0" err="1" smtClean="0"/>
              <a:t>dira</a:t>
            </a:r>
            <a:r>
              <a:rPr lang="es-ES" dirty="0" smtClean="0"/>
              <a:t> </a:t>
            </a:r>
            <a:r>
              <a:rPr lang="es-ES" dirty="0" err="1" smtClean="0"/>
              <a:t>gehien</a:t>
            </a:r>
            <a:r>
              <a:rPr lang="es-ES" dirty="0" smtClean="0"/>
              <a:t> </a:t>
            </a:r>
            <a:r>
              <a:rPr lang="es-ES" dirty="0" err="1" smtClean="0"/>
              <a:t>bat</a:t>
            </a:r>
            <a:r>
              <a:rPr lang="es-ES" dirty="0" smtClean="0"/>
              <a:t>.</a:t>
            </a:r>
          </a:p>
          <a:p>
            <a:r>
              <a:rPr lang="es-ES" dirty="0" err="1" smtClean="0"/>
              <a:t>Beren</a:t>
            </a:r>
            <a:r>
              <a:rPr lang="es-ES" dirty="0" smtClean="0"/>
              <a:t> </a:t>
            </a:r>
            <a:r>
              <a:rPr lang="es-ES" dirty="0" err="1" smtClean="0"/>
              <a:t>buruari</a:t>
            </a:r>
            <a:r>
              <a:rPr lang="es-ES" dirty="0" smtClean="0"/>
              <a:t> min </a:t>
            </a:r>
            <a:r>
              <a:rPr lang="es-ES" dirty="0" err="1" smtClean="0"/>
              <a:t>egiten</a:t>
            </a:r>
            <a:r>
              <a:rPr lang="es-ES" dirty="0" smtClean="0"/>
              <a:t> </a:t>
            </a:r>
            <a:r>
              <a:rPr lang="es-ES" dirty="0" err="1" smtClean="0"/>
              <a:t>diote</a:t>
            </a:r>
            <a:r>
              <a:rPr lang="es-ES" dirty="0"/>
              <a:t> </a:t>
            </a:r>
            <a:r>
              <a:rPr lang="es-ES" dirty="0" err="1" smtClean="0"/>
              <a:t>beste</a:t>
            </a:r>
            <a:r>
              <a:rPr lang="es-ES" dirty="0" smtClean="0"/>
              <a:t> </a:t>
            </a:r>
            <a:r>
              <a:rPr lang="es-ES" dirty="0" err="1" smtClean="0"/>
              <a:t>norbaitek</a:t>
            </a:r>
            <a:r>
              <a:rPr lang="es-ES" dirty="0" smtClean="0"/>
              <a:t> </a:t>
            </a:r>
            <a:r>
              <a:rPr lang="es-ES" dirty="0" err="1" smtClean="0"/>
              <a:t>mindu</a:t>
            </a:r>
            <a:r>
              <a:rPr lang="es-ES" dirty="0" smtClean="0"/>
              <a:t> </a:t>
            </a:r>
            <a:r>
              <a:rPr lang="es-ES" dirty="0" err="1" smtClean="0"/>
              <a:t>dielako</a:t>
            </a:r>
            <a:r>
              <a:rPr lang="es-ES" dirty="0" smtClean="0"/>
              <a:t>.</a:t>
            </a: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1274" y="3645024"/>
            <a:ext cx="3782726" cy="30963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835821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ulua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dirty="0" err="1" smtClean="0"/>
              <a:t>Estetika</a:t>
            </a:r>
            <a:r>
              <a:rPr lang="es-ES" dirty="0" smtClean="0"/>
              <a:t>:</a:t>
            </a:r>
            <a:endParaRPr lang="es-ES" dirty="0"/>
          </a:p>
        </p:txBody>
      </p:sp>
      <p:sp>
        <p:nvSpPr>
          <p:cNvPr id="3" name="Edukiaren leku-marka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s-ES" dirty="0" err="1" smtClean="0"/>
              <a:t>Praka</a:t>
            </a:r>
            <a:r>
              <a:rPr lang="es-ES" dirty="0" smtClean="0"/>
              <a:t> </a:t>
            </a:r>
            <a:r>
              <a:rPr lang="es-ES" dirty="0" err="1" smtClean="0"/>
              <a:t>estuak</a:t>
            </a:r>
            <a:endParaRPr lang="es-ES" dirty="0" smtClean="0"/>
          </a:p>
          <a:p>
            <a:r>
              <a:rPr lang="es-ES" dirty="0" err="1" smtClean="0"/>
              <a:t>Elastiko</a:t>
            </a:r>
            <a:r>
              <a:rPr lang="es-ES" dirty="0" smtClean="0"/>
              <a:t> </a:t>
            </a:r>
            <a:r>
              <a:rPr lang="es-ES" dirty="0" err="1" smtClean="0"/>
              <a:t>beltzak</a:t>
            </a:r>
            <a:r>
              <a:rPr lang="es-ES" dirty="0" smtClean="0"/>
              <a:t>, rock banda baten </a:t>
            </a:r>
            <a:r>
              <a:rPr lang="es-ES" dirty="0" err="1" smtClean="0"/>
              <a:t>izenarekin</a:t>
            </a:r>
            <a:r>
              <a:rPr lang="es-ES" dirty="0" smtClean="0"/>
              <a:t> </a:t>
            </a:r>
            <a:r>
              <a:rPr lang="es-ES" dirty="0" err="1" smtClean="0"/>
              <a:t>edo</a:t>
            </a:r>
            <a:r>
              <a:rPr lang="es-ES" dirty="0" smtClean="0"/>
              <a:t> </a:t>
            </a:r>
            <a:r>
              <a:rPr lang="es-ES" dirty="0" err="1" smtClean="0"/>
              <a:t>marrazki</a:t>
            </a:r>
            <a:r>
              <a:rPr lang="es-ES" dirty="0" smtClean="0"/>
              <a:t> </a:t>
            </a:r>
          </a:p>
          <a:p>
            <a:pPr marL="36576" indent="0">
              <a:buNone/>
            </a:pPr>
            <a:r>
              <a:rPr lang="es-ES" dirty="0"/>
              <a:t> </a:t>
            </a:r>
            <a:r>
              <a:rPr lang="es-ES" dirty="0" err="1" smtClean="0"/>
              <a:t>femeninoak</a:t>
            </a:r>
            <a:r>
              <a:rPr lang="es-ES" dirty="0" smtClean="0"/>
              <a:t> </a:t>
            </a:r>
            <a:r>
              <a:rPr lang="es-ES" dirty="0" err="1" smtClean="0"/>
              <a:t>dauzkaten</a:t>
            </a:r>
            <a:r>
              <a:rPr lang="es-ES" dirty="0" smtClean="0"/>
              <a:t> </a:t>
            </a:r>
            <a:r>
              <a:rPr lang="es-ES" dirty="0" err="1" smtClean="0"/>
              <a:t>kamisetak</a:t>
            </a:r>
            <a:r>
              <a:rPr lang="es-ES" dirty="0" smtClean="0"/>
              <a:t> (manga)</a:t>
            </a:r>
          </a:p>
          <a:p>
            <a:r>
              <a:rPr lang="es-ES" dirty="0" smtClean="0"/>
              <a:t>Piercing </a:t>
            </a:r>
            <a:r>
              <a:rPr lang="es-ES" dirty="0" err="1" smtClean="0"/>
              <a:t>espainetan</a:t>
            </a:r>
            <a:endParaRPr lang="es-ES" dirty="0" smtClean="0"/>
          </a:p>
          <a:p>
            <a:r>
              <a:rPr lang="es-ES" dirty="0" err="1" smtClean="0"/>
              <a:t>Vans</a:t>
            </a:r>
            <a:r>
              <a:rPr lang="es-ES" dirty="0" smtClean="0"/>
              <a:t> </a:t>
            </a:r>
            <a:r>
              <a:rPr lang="es-ES" dirty="0" err="1" smtClean="0"/>
              <a:t>zapatillak</a:t>
            </a:r>
            <a:endParaRPr lang="es-ES" dirty="0" smtClean="0"/>
          </a:p>
          <a:p>
            <a:r>
              <a:rPr lang="es-ES" dirty="0" err="1" smtClean="0"/>
              <a:t>Ile</a:t>
            </a:r>
            <a:r>
              <a:rPr lang="es-ES" dirty="0" smtClean="0"/>
              <a:t> </a:t>
            </a:r>
            <a:r>
              <a:rPr lang="es-ES" dirty="0" err="1" smtClean="0"/>
              <a:t>kopeta</a:t>
            </a:r>
            <a:r>
              <a:rPr lang="es-ES" dirty="0" smtClean="0"/>
              <a:t> </a:t>
            </a:r>
            <a:r>
              <a:rPr lang="es-ES" dirty="0" err="1" smtClean="0"/>
              <a:t>aurpegiaren</a:t>
            </a:r>
            <a:r>
              <a:rPr lang="es-ES" dirty="0" smtClean="0"/>
              <a:t> </a:t>
            </a:r>
            <a:r>
              <a:rPr lang="es-ES" dirty="0" err="1" smtClean="0"/>
              <a:t>aurrean</a:t>
            </a:r>
            <a:r>
              <a:rPr lang="es-ES" dirty="0" smtClean="0"/>
              <a:t> (</a:t>
            </a:r>
            <a:r>
              <a:rPr lang="es-ES" dirty="0" err="1" smtClean="0"/>
              <a:t>Haien</a:t>
            </a:r>
            <a:r>
              <a:rPr lang="es-ES" dirty="0" smtClean="0"/>
              <a:t> </a:t>
            </a:r>
            <a:r>
              <a:rPr lang="es-ES" dirty="0" err="1" smtClean="0"/>
              <a:t>identitatea</a:t>
            </a:r>
            <a:r>
              <a:rPr lang="es-ES" dirty="0" smtClean="0"/>
              <a:t> </a:t>
            </a:r>
            <a:r>
              <a:rPr lang="es-ES" dirty="0" err="1" smtClean="0"/>
              <a:t>eskutatzeko</a:t>
            </a:r>
            <a:r>
              <a:rPr lang="es-ES" dirty="0" smtClean="0"/>
              <a:t> </a:t>
            </a:r>
            <a:r>
              <a:rPr lang="es-ES" dirty="0" err="1" smtClean="0"/>
              <a:t>asmoz</a:t>
            </a:r>
            <a:r>
              <a:rPr lang="es-ES" dirty="0" smtClean="0"/>
              <a:t>)</a:t>
            </a:r>
          </a:p>
          <a:p>
            <a:r>
              <a:rPr lang="es-ES" dirty="0" err="1" smtClean="0"/>
              <a:t>Makillaje</a:t>
            </a:r>
            <a:r>
              <a:rPr lang="es-ES" dirty="0" smtClean="0"/>
              <a:t> </a:t>
            </a:r>
            <a:r>
              <a:rPr lang="es-ES" dirty="0" err="1" smtClean="0"/>
              <a:t>iluna</a:t>
            </a:r>
            <a:r>
              <a:rPr lang="es-ES" dirty="0" smtClean="0"/>
              <a:t> </a:t>
            </a:r>
            <a:r>
              <a:rPr lang="es-ES" dirty="0" err="1" smtClean="0"/>
              <a:t>begien</a:t>
            </a:r>
            <a:r>
              <a:rPr lang="es-ES" dirty="0" smtClean="0"/>
              <a:t> </a:t>
            </a:r>
            <a:r>
              <a:rPr lang="es-ES" dirty="0" err="1" smtClean="0"/>
              <a:t>inguruan</a:t>
            </a:r>
            <a:r>
              <a:rPr lang="es-ES" dirty="0" smtClean="0"/>
              <a:t>.</a:t>
            </a:r>
          </a:p>
          <a:p>
            <a:r>
              <a:rPr lang="es-ES" dirty="0" err="1" smtClean="0"/>
              <a:t>Neskak</a:t>
            </a:r>
            <a:r>
              <a:rPr lang="es-ES" dirty="0" smtClean="0"/>
              <a:t> </a:t>
            </a:r>
            <a:r>
              <a:rPr lang="es-ES" dirty="0" err="1" smtClean="0"/>
              <a:t>arrosaz</a:t>
            </a:r>
            <a:r>
              <a:rPr lang="es-ES" dirty="0" smtClean="0"/>
              <a:t> </a:t>
            </a:r>
            <a:r>
              <a:rPr lang="es-ES" dirty="0" err="1" smtClean="0"/>
              <a:t>batzuetan</a:t>
            </a:r>
            <a:r>
              <a:rPr lang="es-ES" dirty="0"/>
              <a:t>.</a:t>
            </a:r>
          </a:p>
        </p:txBody>
      </p:sp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216" y="0"/>
            <a:ext cx="2627784" cy="23219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5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7462" y="4509120"/>
            <a:ext cx="2848316" cy="18722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618540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ulua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Edukiaren leku-mark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68839552"/>
      </p:ext>
    </p:extLst>
  </p:cSld>
  <p:clrMapOvr>
    <a:masterClrMapping/>
  </p:clrMapOvr>
</p:sld>
</file>

<file path=ppt/theme/theme1.xml><?xml version="1.0" encoding="utf-8"?>
<a:theme xmlns:a="http://schemas.openxmlformats.org/drawingml/2006/main" name="Teknikoa">
  <a:themeElements>
    <a:clrScheme name="Teknikoa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Teknikoa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knikoa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17</TotalTime>
  <Words>96</Words>
  <Application>Microsoft Office PowerPoint</Application>
  <PresentationFormat>Pantailako aurkezpena (4:3)</PresentationFormat>
  <Paragraphs>27</Paragraphs>
  <Slides>6</Slides>
  <Notes>0</Notes>
  <HiddenSlides>0</HiddenSlides>
  <MMClips>0</MMClips>
  <ScaleCrop>false</ScaleCrop>
  <HeadingPairs>
    <vt:vector size="4" baseType="variant">
      <vt:variant>
        <vt:lpstr>Gaia</vt:lpstr>
      </vt:variant>
      <vt:variant>
        <vt:i4>1</vt:i4>
      </vt:variant>
      <vt:variant>
        <vt:lpstr>Diapositiben tituluak</vt:lpstr>
      </vt:variant>
      <vt:variant>
        <vt:i4>6</vt:i4>
      </vt:variant>
    </vt:vector>
  </HeadingPairs>
  <TitlesOfParts>
    <vt:vector size="7" baseType="lpstr">
      <vt:lpstr>Teknikoa</vt:lpstr>
      <vt:lpstr>EMOAK hiri tribua </vt:lpstr>
      <vt:lpstr>Sorrera:</vt:lpstr>
      <vt:lpstr>Zaletasunak:</vt:lpstr>
      <vt:lpstr>Ideologia eta pertsonalitatea:</vt:lpstr>
      <vt:lpstr>Estetika:</vt:lpstr>
      <vt:lpstr>PowerPoint-eko aurkezpena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EMOAK hiri tribua</dc:title>
  <dc:creator>IRAKASLEAK</dc:creator>
  <cp:lastModifiedBy>IRAKASLEAK</cp:lastModifiedBy>
  <cp:revision>2</cp:revision>
  <dcterms:created xsi:type="dcterms:W3CDTF">2019-12-13T15:24:39Z</dcterms:created>
  <dcterms:modified xsi:type="dcterms:W3CDTF">2019-12-13T15:42:26Z</dcterms:modified>
</cp:coreProperties>
</file>