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0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737" autoAdjust="0"/>
  </p:normalViewPr>
  <p:slideViewPr>
    <p:cSldViewPr snapToGrid="0">
      <p:cViewPr varScale="1">
        <p:scale>
          <a:sx n="79" d="100"/>
          <a:sy n="79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74762" y="1401420"/>
            <a:ext cx="8689976" cy="2509213"/>
          </a:xfrm>
        </p:spPr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6946" y="-394386"/>
            <a:ext cx="12818946" cy="720261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 flipH="1">
            <a:off x="4660900" y="-177800"/>
            <a:ext cx="298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Algerian" panose="04020705040A02060702" pitchFamily="82" charset="0"/>
              </a:rPr>
              <a:t>RAPEROAK</a:t>
            </a:r>
            <a:endParaRPr lang="es-ES" sz="4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1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8512"/>
            <a:ext cx="4361180" cy="5809488"/>
          </a:xfrm>
        </p:spPr>
      </p:pic>
      <p:sp>
        <p:nvSpPr>
          <p:cNvPr id="5" name="CuadroTexto 4"/>
          <p:cNvSpPr txBox="1"/>
          <p:nvPr/>
        </p:nvSpPr>
        <p:spPr>
          <a:xfrm>
            <a:off x="5905500" y="2692400"/>
            <a:ext cx="564032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lgerian" panose="04020705040A02060702" pitchFamily="82" charset="0"/>
              </a:rPr>
              <a:t>70 HAMARREKO HAMARKADAN JAIO ZEN</a:t>
            </a:r>
            <a:endParaRPr lang="es-ES" sz="2000" dirty="0">
              <a:latin typeface="Algerian" panose="04020705040A02060702" pitchFamily="82" charset="0"/>
            </a:endParaRPr>
          </a:p>
          <a:p>
            <a:r>
              <a:rPr lang="es-ES" sz="2000" dirty="0" smtClean="0">
                <a:latin typeface="Algerian" panose="04020705040A02060702" pitchFamily="82" charset="0"/>
              </a:rPr>
              <a:t>NEW YORKEN.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r>
              <a:rPr lang="es-ES" sz="2000" dirty="0" smtClean="0">
                <a:latin typeface="Algerian" panose="04020705040A02060702" pitchFamily="82" charset="0"/>
              </a:rPr>
              <a:t>FRANTZIARA ETA </a:t>
            </a:r>
            <a:r>
              <a:rPr lang="es-ES" sz="2000" dirty="0" err="1" smtClean="0">
                <a:latin typeface="Algerian" panose="04020705040A02060702" pitchFamily="82" charset="0"/>
              </a:rPr>
              <a:t>ESPAINIAra</a:t>
            </a:r>
            <a:r>
              <a:rPr lang="es-ES" sz="2000" dirty="0" smtClean="0">
                <a:latin typeface="Algerian" panose="04020705040A02060702" pitchFamily="82" charset="0"/>
              </a:rPr>
              <a:t> HELDU ZEN.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r>
              <a:rPr lang="es-ES" sz="2000" dirty="0" smtClean="0">
                <a:latin typeface="Algerian" panose="04020705040A02060702" pitchFamily="82" charset="0"/>
              </a:rPr>
              <a:t>BELTZEN ARTEAN SORTU ZEN.</a:t>
            </a:r>
          </a:p>
          <a:p>
            <a:endParaRPr lang="es-ES" dirty="0">
              <a:latin typeface="Algerian" panose="04020705040A02060702" pitchFamily="82" charset="0"/>
            </a:endParaRPr>
          </a:p>
          <a:p>
            <a:endParaRPr lang="es-ES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70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436" y="0"/>
            <a:ext cx="7123428" cy="3424237"/>
          </a:xfrm>
        </p:spPr>
      </p:pic>
      <p:sp>
        <p:nvSpPr>
          <p:cNvPr id="5" name="CuadroTexto 4"/>
          <p:cNvSpPr txBox="1"/>
          <p:nvPr/>
        </p:nvSpPr>
        <p:spPr>
          <a:xfrm>
            <a:off x="512064" y="4059936"/>
            <a:ext cx="6888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latin typeface="Algerian" panose="04020705040A02060702" pitchFamily="82" charset="0"/>
              </a:rPr>
              <a:t>Zaletasunak</a:t>
            </a:r>
            <a:endParaRPr lang="es-ES" dirty="0" smtClean="0">
              <a:latin typeface="Algerian" panose="04020705040A02060702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lgerian" panose="04020705040A02060702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latin typeface="Algerian" panose="04020705040A02060702" pitchFamily="82" charset="0"/>
              </a:rPr>
              <a:t>Bere </a:t>
            </a:r>
            <a:r>
              <a:rPr lang="es-ES" dirty="0" err="1" smtClean="0">
                <a:latin typeface="Algerian" panose="04020705040A02060702" pitchFamily="82" charset="0"/>
              </a:rPr>
              <a:t>musika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tresnarik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gabe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egiten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dutela</a:t>
            </a:r>
            <a:r>
              <a:rPr lang="es-ES" dirty="0" smtClean="0">
                <a:latin typeface="Algerian" panose="04020705040A02060702" pitchFamily="82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>
              <a:latin typeface="Algerian" panose="04020705040A02060702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latin typeface="Algerian" panose="04020705040A02060702" pitchFamily="82" charset="0"/>
              </a:rPr>
              <a:t>Bere </a:t>
            </a:r>
            <a:r>
              <a:rPr lang="es-ES" dirty="0" err="1" smtClean="0">
                <a:latin typeface="Algerian" panose="04020705040A02060702" pitchFamily="82" charset="0"/>
              </a:rPr>
              <a:t>bizitzan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gertatzen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zaiena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salatzen</a:t>
            </a:r>
            <a:r>
              <a:rPr lang="es-ES" dirty="0" smtClean="0">
                <a:latin typeface="Algerian" panose="04020705040A02060702" pitchFamily="82" charset="0"/>
              </a:rPr>
              <a:t>  </a:t>
            </a:r>
            <a:r>
              <a:rPr lang="es-ES" dirty="0" err="1" smtClean="0">
                <a:latin typeface="Algerian" panose="04020705040A02060702" pitchFamily="82" charset="0"/>
              </a:rPr>
              <a:t>dutela</a:t>
            </a:r>
            <a:r>
              <a:rPr lang="es-ES" dirty="0" smtClean="0">
                <a:latin typeface="Algerian" panose="04020705040A02060702" pitchFamily="82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>
              <a:latin typeface="Algerian" panose="04020705040A02060702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Algerian" panose="04020705040A02060702" pitchFamily="82" charset="0"/>
              </a:rPr>
              <a:t>Errimak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erabiltzen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dituztela</a:t>
            </a:r>
            <a:r>
              <a:rPr lang="es-ES" dirty="0" smtClean="0">
                <a:latin typeface="Algerian" panose="04020705040A02060702" pitchFamily="82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>
              <a:latin typeface="Algerian" panose="04020705040A02060702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Algerian" panose="04020705040A02060702" pitchFamily="82" charset="0"/>
              </a:rPr>
              <a:t>Auzokaren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poezia</a:t>
            </a:r>
            <a:r>
              <a:rPr lang="es-ES" dirty="0" smtClean="0">
                <a:latin typeface="Algerian" panose="04020705040A02060702" pitchFamily="82" charset="0"/>
              </a:rPr>
              <a:t> </a:t>
            </a:r>
            <a:r>
              <a:rPr lang="es-ES" dirty="0" err="1" smtClean="0">
                <a:latin typeface="Algerian" panose="04020705040A02060702" pitchFamily="82" charset="0"/>
              </a:rPr>
              <a:t>bezala</a:t>
            </a:r>
            <a:r>
              <a:rPr lang="es-ES" dirty="0" smtClean="0">
                <a:latin typeface="Algerian" panose="04020705040A02060702" pitchFamily="82" charset="0"/>
              </a:rPr>
              <a:t> da.</a:t>
            </a:r>
            <a:endParaRPr lang="es-ES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5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66944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5632704" y="2791968"/>
            <a:ext cx="51206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lgerian" panose="04020705040A02060702" pitchFamily="82" charset="0"/>
              </a:rPr>
              <a:t>GUZTATZEN</a:t>
            </a:r>
            <a:r>
              <a:rPr lang="es-ES" sz="2400" dirty="0" smtClean="0">
                <a:latin typeface="Algerian" panose="04020705040A02060702" pitchFamily="82" charset="0"/>
              </a:rPr>
              <a:t> </a:t>
            </a:r>
            <a:r>
              <a:rPr lang="es-ES" sz="2000" dirty="0" smtClean="0">
                <a:latin typeface="Algerian" panose="04020705040A02060702" pitchFamily="82" charset="0"/>
              </a:rPr>
              <a:t>ZAIE AUZOAN ELKARTZEA MUSIKA ENTZUTEKO ETA KIROLA EGITEKO.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lgerian" panose="04020705040A02060702" pitchFamily="82" charset="0"/>
              </a:rPr>
              <a:t>SASKI-BALOIA JOLASTU.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lgerian" panose="04020705040A02060702" pitchFamily="82" charset="0"/>
              </a:rPr>
              <a:t>SANCHESKI PRAKTIKATU.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lgerian" panose="04020705040A02060702" pitchFamily="82" charset="0"/>
              </a:rPr>
              <a:t>ETA BITARTEAN, ABESTIAK ASMATU.</a:t>
            </a:r>
          </a:p>
          <a:p>
            <a:endParaRPr lang="es-ES" sz="2000" dirty="0" smtClean="0">
              <a:latin typeface="Algerian" panose="04020705040A02060702" pitchFamily="82" charset="0"/>
            </a:endParaRPr>
          </a:p>
          <a:p>
            <a:endParaRPr lang="es-ES" sz="2000" dirty="0">
              <a:latin typeface="Algerian" panose="04020705040A02060702" pitchFamily="82" charset="0"/>
            </a:endParaRPr>
          </a:p>
          <a:p>
            <a:endParaRPr lang="es-ES" sz="2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9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"/>
            <a:ext cx="5181601" cy="4181856"/>
          </a:xfrm>
        </p:spPr>
      </p:pic>
      <p:sp>
        <p:nvSpPr>
          <p:cNvPr id="5" name="CuadroTexto 4"/>
          <p:cNvSpPr txBox="1"/>
          <p:nvPr/>
        </p:nvSpPr>
        <p:spPr>
          <a:xfrm>
            <a:off x="4486656" y="4389037"/>
            <a:ext cx="74371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lgerian" panose="04020705040A02060702" pitchFamily="82" charset="0"/>
              </a:rPr>
              <a:t>KIROL-ARROPA ERABILTZEN DUTE.</a:t>
            </a:r>
          </a:p>
          <a:p>
            <a:endParaRPr lang="es-ES" sz="2000" dirty="0" smtClean="0">
              <a:latin typeface="Algerian" panose="04020705040A02060702" pitchFamily="8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lgerian" panose="04020705040A02060702" pitchFamily="82" charset="0"/>
              </a:rPr>
              <a:t>BAI TXANDAL, BAI PRAKAK, BAI ELASTIKOAK, OSO HANDIAK DARAMATZATE.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lgerian" panose="04020705040A02060702" pitchFamily="82" charset="0"/>
              </a:rPr>
              <a:t>ZAPATILAK GARESTIAK, DEIGARRIAK ETA GARBI.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lgerian" panose="04020705040A02060702" pitchFamily="82" charset="0"/>
              </a:rPr>
              <a:t>Txanoa</a:t>
            </a:r>
            <a:r>
              <a:rPr lang="es-ES" sz="2000" dirty="0" smtClean="0">
                <a:latin typeface="Algerian" panose="04020705040A02060702" pitchFamily="82" charset="0"/>
              </a:rPr>
              <a:t> oso </a:t>
            </a:r>
            <a:r>
              <a:rPr lang="es-ES" sz="2000" dirty="0" err="1" smtClean="0">
                <a:latin typeface="Algerian" panose="04020705040A02060702" pitchFamily="82" charset="0"/>
              </a:rPr>
              <a:t>garrantzitsua</a:t>
            </a:r>
            <a:r>
              <a:rPr lang="es-ES" sz="2000" dirty="0" smtClean="0">
                <a:latin typeface="Algerian" panose="04020705040A02060702" pitchFamily="82" charset="0"/>
              </a:rPr>
              <a:t> da </a:t>
            </a:r>
            <a:r>
              <a:rPr lang="es-ES" sz="2000" dirty="0" err="1" smtClean="0">
                <a:latin typeface="Algerian" panose="04020705040A02060702" pitchFamily="82" charset="0"/>
              </a:rPr>
              <a:t>haientzak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</a:p>
          <a:p>
            <a:r>
              <a:rPr lang="es-ES" sz="2000" dirty="0">
                <a:latin typeface="Algerian" panose="04020705040A02060702" pitchFamily="82" charset="0"/>
              </a:rPr>
              <a:t> </a:t>
            </a:r>
            <a:r>
              <a:rPr lang="es-ES" sz="2000" dirty="0" smtClean="0">
                <a:latin typeface="Algerian" panose="04020705040A02060702" pitchFamily="82" charset="0"/>
              </a:rPr>
              <a:t>     Bere </a:t>
            </a:r>
            <a:r>
              <a:rPr lang="es-ES" sz="2000" dirty="0" err="1" smtClean="0">
                <a:latin typeface="Algerian" panose="04020705040A02060702" pitchFamily="82" charset="0"/>
              </a:rPr>
              <a:t>nortasun-ezaugarria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delako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Algerian" panose="04020705040A02060702" pitchFamily="8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Algerian" panose="04020705040A02060702" pitchFamily="8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3584"/>
            <a:ext cx="4230624" cy="524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6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096512"/>
          </a:xfrm>
        </p:spPr>
      </p:pic>
      <p:sp>
        <p:nvSpPr>
          <p:cNvPr id="6" name="CuadroTexto 5"/>
          <p:cNvSpPr txBox="1"/>
          <p:nvPr/>
        </p:nvSpPr>
        <p:spPr>
          <a:xfrm>
            <a:off x="548640" y="4559808"/>
            <a:ext cx="10082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 smtClean="0">
                <a:latin typeface="Algerian" panose="04020705040A02060702" pitchFamily="82" charset="0"/>
              </a:rPr>
              <a:t>Osagarriak</a:t>
            </a:r>
            <a:r>
              <a:rPr lang="es-ES" sz="3200" dirty="0" smtClean="0">
                <a:latin typeface="Algerian" panose="04020705040A02060702" pitchFamily="82" charset="0"/>
              </a:rPr>
              <a:t> </a:t>
            </a:r>
            <a:r>
              <a:rPr lang="es-ES" sz="3200" dirty="0" err="1" smtClean="0">
                <a:latin typeface="Algerian" panose="04020705040A02060702" pitchFamily="82" charset="0"/>
              </a:rPr>
              <a:t>asko</a:t>
            </a:r>
            <a:r>
              <a:rPr lang="es-ES" sz="3200" dirty="0" smtClean="0">
                <a:latin typeface="Algerian" panose="04020705040A02060702" pitchFamily="82" charset="0"/>
              </a:rPr>
              <a:t> </a:t>
            </a:r>
            <a:r>
              <a:rPr lang="es-ES" sz="3200" dirty="0" err="1" smtClean="0">
                <a:latin typeface="Algerian" panose="04020705040A02060702" pitchFamily="82" charset="0"/>
              </a:rPr>
              <a:t>gustatzen</a:t>
            </a:r>
            <a:r>
              <a:rPr lang="es-ES" sz="3200" dirty="0" smtClean="0">
                <a:latin typeface="Algerian" panose="04020705040A02060702" pitchFamily="82" charset="0"/>
              </a:rPr>
              <a:t> </a:t>
            </a:r>
            <a:r>
              <a:rPr lang="es-ES" sz="3200" dirty="0" err="1" smtClean="0">
                <a:latin typeface="Algerian" panose="04020705040A02060702" pitchFamily="82" charset="0"/>
              </a:rPr>
              <a:t>zaizkie</a:t>
            </a:r>
            <a:r>
              <a:rPr lang="es-ES" sz="3200" dirty="0" smtClean="0">
                <a:latin typeface="Algerian" panose="04020705040A02060702" pitchFamily="82" charset="0"/>
              </a:rPr>
              <a:t>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lgerian" panose="04020705040A02060702" pitchFamily="82" charset="0"/>
              </a:rPr>
              <a:t>Eraztunak</a:t>
            </a:r>
            <a:r>
              <a:rPr lang="es-ES" sz="2000" dirty="0" smtClean="0">
                <a:latin typeface="Algerian" panose="04020705040A02060702" pitchFamily="82" charset="0"/>
              </a:rPr>
              <a:t>, </a:t>
            </a:r>
            <a:r>
              <a:rPr lang="es-ES" sz="2000" dirty="0" err="1" smtClean="0">
                <a:latin typeface="Algerian" panose="04020705040A02060702" pitchFamily="82" charset="0"/>
              </a:rPr>
              <a:t>lepokoak</a:t>
            </a:r>
            <a:r>
              <a:rPr lang="es-ES" sz="2000" dirty="0" smtClean="0">
                <a:latin typeface="Algerian" panose="04020705040A02060702" pitchFamily="82" charset="0"/>
              </a:rPr>
              <a:t>, </a:t>
            </a:r>
            <a:r>
              <a:rPr lang="es-ES" sz="2000" dirty="0" err="1" smtClean="0">
                <a:latin typeface="Algerian" panose="04020705040A02060702" pitchFamily="82" charset="0"/>
              </a:rPr>
              <a:t>betaurrekoak</a:t>
            </a:r>
            <a:r>
              <a:rPr lang="es-ES" sz="2000" dirty="0" smtClean="0">
                <a:latin typeface="Algerian" panose="04020705040A02060702" pitchFamily="82" charset="0"/>
              </a:rPr>
              <a:t>, </a:t>
            </a:r>
            <a:r>
              <a:rPr lang="es-ES" sz="2000" dirty="0" err="1" smtClean="0">
                <a:latin typeface="Algerian" panose="04020705040A02060702" pitchFamily="82" charset="0"/>
              </a:rPr>
              <a:t>erlojuak</a:t>
            </a:r>
            <a:r>
              <a:rPr lang="es-ES" sz="2000" dirty="0" smtClean="0">
                <a:latin typeface="Algerian" panose="04020705040A02060702" pitchFamily="82" charset="0"/>
              </a:rPr>
              <a:t> eta </a:t>
            </a:r>
            <a:r>
              <a:rPr lang="es-ES" sz="2000" dirty="0" err="1" smtClean="0">
                <a:latin typeface="Algerian" panose="04020705040A02060702" pitchFamily="82" charset="0"/>
              </a:rPr>
              <a:t>abar</a:t>
            </a:r>
            <a:r>
              <a:rPr lang="es-ES" sz="2000" dirty="0" smtClean="0">
                <a:latin typeface="Algerian" panose="04020705040A02060702" pitchFamily="82" charset="0"/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Algerian" panose="04020705040A02060702" pitchFamily="8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lgerian" panose="04020705040A02060702" pitchFamily="82" charset="0"/>
              </a:rPr>
              <a:t>Zenbat</a:t>
            </a:r>
            <a:r>
              <a:rPr lang="es-ES" sz="2000" dirty="0" smtClean="0">
                <a:latin typeface="Algerian" panose="04020705040A02060702" pitchFamily="82" charset="0"/>
              </a:rPr>
              <a:t> eta </a:t>
            </a:r>
            <a:r>
              <a:rPr lang="es-ES" sz="2000" dirty="0" err="1" smtClean="0">
                <a:latin typeface="Algerian" panose="04020705040A02060702" pitchFamily="82" charset="0"/>
              </a:rPr>
              <a:t>handiagoa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orduan</a:t>
            </a:r>
            <a:r>
              <a:rPr lang="es-ES" sz="2000" dirty="0" smtClean="0">
                <a:latin typeface="Algerian" panose="04020705040A02060702" pitchFamily="82" charset="0"/>
              </a:rPr>
              <a:t> eta </a:t>
            </a:r>
            <a:r>
              <a:rPr lang="es-ES" sz="2000" dirty="0" err="1" smtClean="0">
                <a:latin typeface="Algerian" panose="04020705040A02060702" pitchFamily="82" charset="0"/>
              </a:rPr>
              <a:t>hobea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  <a:endParaRPr lang="es-ES" sz="2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67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338" y="0"/>
            <a:ext cx="6017662" cy="542544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04800" y="2833212"/>
            <a:ext cx="5449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Algerian" panose="04020705040A02060702" pitchFamily="82" charset="0"/>
              </a:rPr>
              <a:t>Raperoek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oilar-joko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deituak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antolatzen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dituzte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r>
              <a:rPr lang="es-ES" sz="2000" dirty="0" err="1" smtClean="0">
                <a:latin typeface="Algerian" panose="04020705040A02060702" pitchFamily="82" charset="0"/>
              </a:rPr>
              <a:t>Errimarik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onenak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lortzeko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lehiatzen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dira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</a:p>
          <a:p>
            <a:endParaRPr lang="es-ES" sz="2000" dirty="0">
              <a:latin typeface="Algerian" panose="04020705040A02060702" pitchFamily="82" charset="0"/>
            </a:endParaRPr>
          </a:p>
          <a:p>
            <a:r>
              <a:rPr lang="es-ES" sz="2000" dirty="0" err="1" smtClean="0">
                <a:latin typeface="Algerian" panose="04020705040A02060702" pitchFamily="82" charset="0"/>
              </a:rPr>
              <a:t>Bertsolarien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antzekoa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dira</a:t>
            </a:r>
            <a:r>
              <a:rPr lang="es-ES" sz="2000" dirty="0" smtClean="0">
                <a:latin typeface="Algerian" panose="04020705040A02060702" pitchFamily="82" charset="0"/>
              </a:rPr>
              <a:t>, </a:t>
            </a:r>
            <a:r>
              <a:rPr lang="es-ES" sz="2000" dirty="0" err="1" smtClean="0">
                <a:latin typeface="Algerian" panose="04020705040A02060702" pitchFamily="82" charset="0"/>
              </a:rPr>
              <a:t>baina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bakoitza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bere</a:t>
            </a:r>
            <a:r>
              <a:rPr lang="es-ES" sz="2000" dirty="0" smtClean="0">
                <a:latin typeface="Algerian" panose="04020705040A02060702" pitchFamily="82" charset="0"/>
              </a:rPr>
              <a:t> </a:t>
            </a:r>
            <a:r>
              <a:rPr lang="es-ES" sz="2000" dirty="0" err="1" smtClean="0">
                <a:latin typeface="Algerian" panose="04020705040A02060702" pitchFamily="82" charset="0"/>
              </a:rPr>
              <a:t>estiloan</a:t>
            </a:r>
            <a:r>
              <a:rPr lang="es-ES" sz="2000" dirty="0" smtClean="0">
                <a:latin typeface="Algerian" panose="04020705040A02060702" pitchFamily="82" charset="0"/>
              </a:rPr>
              <a:t>.</a:t>
            </a:r>
            <a:endParaRPr lang="es-ES" sz="2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99"/>
            <a:ext cx="12192000" cy="6835301"/>
          </a:xfrm>
        </p:spPr>
      </p:pic>
    </p:spTree>
    <p:extLst>
      <p:ext uri="{BB962C8B-B14F-4D97-AF65-F5344CB8AC3E}">
        <p14:creationId xmlns:p14="http://schemas.microsoft.com/office/powerpoint/2010/main" val="37176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260</TotalTime>
  <Words>144</Words>
  <Application>Microsoft Office PowerPoint</Application>
  <PresentationFormat>Panorámica</PresentationFormat>
  <Paragraphs>38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Algerian</vt:lpstr>
      <vt:lpstr>Arial</vt:lpstr>
      <vt:lpstr>Tw Cen MT</vt:lpstr>
      <vt:lpstr>Gota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Dell</cp:lastModifiedBy>
  <cp:revision>17</cp:revision>
  <dcterms:created xsi:type="dcterms:W3CDTF">2019-12-14T23:37:02Z</dcterms:created>
  <dcterms:modified xsi:type="dcterms:W3CDTF">2019-12-15T16:29:28Z</dcterms:modified>
</cp:coreProperties>
</file>